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2/16/2020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9C81B0-8F0C-407D-90C9-45910D9D55F1}"/>
              </a:ext>
            </a:extLst>
          </p:cNvPr>
          <p:cNvSpPr>
            <a:spLocks noGrp="1"/>
          </p:cNvSpPr>
          <p:nvPr>
            <p:ph type="ctrTitle"/>
          </p:nvPr>
        </p:nvSpPr>
        <p:spPr/>
        <p:txBody>
          <a:bodyPr/>
          <a:lstStyle/>
          <a:p>
            <a:r>
              <a:rPr lang="es-MX" dirty="0"/>
              <a:t>COFEPRIS	</a:t>
            </a:r>
          </a:p>
        </p:txBody>
      </p:sp>
      <p:sp>
        <p:nvSpPr>
          <p:cNvPr id="3" name="Subtítulo 2">
            <a:extLst>
              <a:ext uri="{FF2B5EF4-FFF2-40B4-BE49-F238E27FC236}">
                <a16:creationId xmlns:a16="http://schemas.microsoft.com/office/drawing/2014/main" id="{C4EDC4B0-7A06-425E-8B79-08A8A4FCEBC3}"/>
              </a:ext>
            </a:extLst>
          </p:cNvPr>
          <p:cNvSpPr>
            <a:spLocks noGrp="1"/>
          </p:cNvSpPr>
          <p:nvPr>
            <p:ph type="subTitle" idx="1"/>
          </p:nvPr>
        </p:nvSpPr>
        <p:spPr/>
        <p:txBody>
          <a:bodyPr>
            <a:normAutofit lnSpcReduction="10000"/>
          </a:bodyPr>
          <a:lstStyle/>
          <a:p>
            <a:r>
              <a:rPr lang="es-MX" dirty="0"/>
              <a:t>Aguilar Avendaño Jazmín Citlalli</a:t>
            </a:r>
          </a:p>
          <a:p>
            <a:r>
              <a:rPr lang="es-MX" dirty="0"/>
              <a:t>Morales Juárez David Ricardo</a:t>
            </a:r>
          </a:p>
          <a:p>
            <a:r>
              <a:rPr lang="es-MX" dirty="0"/>
              <a:t>Sánchez Ayala Verona Jatziri</a:t>
            </a:r>
          </a:p>
        </p:txBody>
      </p:sp>
    </p:spTree>
    <p:extLst>
      <p:ext uri="{BB962C8B-B14F-4D97-AF65-F5344CB8AC3E}">
        <p14:creationId xmlns:p14="http://schemas.microsoft.com/office/powerpoint/2010/main" val="1456468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E335C88-D4B0-434C-BB25-64614449D71D}"/>
              </a:ext>
            </a:extLst>
          </p:cNvPr>
          <p:cNvSpPr>
            <a:spLocks noGrp="1"/>
          </p:cNvSpPr>
          <p:nvPr>
            <p:ph idx="1"/>
          </p:nvPr>
        </p:nvSpPr>
        <p:spPr>
          <a:xfrm>
            <a:off x="2522951" y="834887"/>
            <a:ext cx="8915400" cy="3777622"/>
          </a:xfrm>
        </p:spPr>
        <p:txBody>
          <a:bodyPr>
            <a:normAutofit/>
          </a:bodyPr>
          <a:lstStyle/>
          <a:p>
            <a:pPr fontAlgn="base"/>
            <a:r>
              <a:rPr lang="es-MX" sz="2800" dirty="0"/>
              <a:t>Comisión Federal para la Protección contra Riesgos Sanitarios</a:t>
            </a:r>
          </a:p>
          <a:p>
            <a:pPr fontAlgn="base"/>
            <a:r>
              <a:rPr lang="es-MX" sz="2800" dirty="0"/>
              <a:t>Fundado en julio del 2001</a:t>
            </a:r>
          </a:p>
          <a:p>
            <a:pPr fontAlgn="base"/>
            <a:r>
              <a:rPr lang="es-MX" sz="2800" dirty="0"/>
              <a:t>El comisionado es José Alonso Novelo Baeza</a:t>
            </a:r>
          </a:p>
          <a:p>
            <a:pPr fontAlgn="base"/>
            <a:r>
              <a:rPr lang="es-MX" sz="2800" dirty="0"/>
              <a:t>Dependencia de Secretaría de Salud</a:t>
            </a:r>
          </a:p>
          <a:p>
            <a:endParaRPr lang="es-MX" sz="2800" dirty="0"/>
          </a:p>
        </p:txBody>
      </p:sp>
      <p:pic>
        <p:nvPicPr>
          <p:cNvPr id="1026" name="Picture 2">
            <a:extLst>
              <a:ext uri="{FF2B5EF4-FFF2-40B4-BE49-F238E27FC236}">
                <a16:creationId xmlns:a16="http://schemas.microsoft.com/office/drawing/2014/main" id="{7ED5E5A6-33C7-4223-ADC0-E8EB60C89D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2179" y="3541450"/>
            <a:ext cx="4642338" cy="2783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644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CC20C4-02EE-438A-9BAC-69E30C980A72}"/>
              </a:ext>
            </a:extLst>
          </p:cNvPr>
          <p:cNvSpPr>
            <a:spLocks noGrp="1"/>
          </p:cNvSpPr>
          <p:nvPr>
            <p:ph type="title"/>
          </p:nvPr>
        </p:nvSpPr>
        <p:spPr/>
        <p:txBody>
          <a:bodyPr/>
          <a:lstStyle/>
          <a:p>
            <a:r>
              <a:rPr lang="es-MX" dirty="0"/>
              <a:t>¿Qué es?</a:t>
            </a:r>
          </a:p>
        </p:txBody>
      </p:sp>
      <p:sp>
        <p:nvSpPr>
          <p:cNvPr id="3" name="Marcador de contenido 2">
            <a:extLst>
              <a:ext uri="{FF2B5EF4-FFF2-40B4-BE49-F238E27FC236}">
                <a16:creationId xmlns:a16="http://schemas.microsoft.com/office/drawing/2014/main" id="{419C5057-A820-4965-86BB-FC22A8D1D767}"/>
              </a:ext>
            </a:extLst>
          </p:cNvPr>
          <p:cNvSpPr>
            <a:spLocks noGrp="1"/>
          </p:cNvSpPr>
          <p:nvPr>
            <p:ph idx="1"/>
          </p:nvPr>
        </p:nvSpPr>
        <p:spPr/>
        <p:txBody>
          <a:bodyPr>
            <a:normAutofit/>
          </a:bodyPr>
          <a:lstStyle/>
          <a:p>
            <a:pPr marL="0" indent="0" algn="just">
              <a:buNone/>
            </a:pPr>
            <a:r>
              <a:rPr lang="es-MX" sz="2000" dirty="0"/>
              <a:t>La Cofepris es el organismo rector en materia de regulación sanitaria del Gobierno de la República. Se trata de una labor estratégica, ya que verifica la actividad de las 15 principales industrias del país, así como productos y establecimientos con un valor económico equivalente a casi el 10% del PIB, desde laboratorios farmacéuticos, playas, restaurantes y rastros, hasta supermercados y farmacias, actividades en las que participan diariamente 2,500 verificadores, en estrecha coordinación con el Sistema Federal Sanitario.</a:t>
            </a:r>
          </a:p>
          <a:p>
            <a:pPr marL="0" indent="0">
              <a:buNone/>
            </a:pPr>
            <a:endParaRPr lang="es-MX" sz="2000" dirty="0"/>
          </a:p>
        </p:txBody>
      </p:sp>
    </p:spTree>
    <p:extLst>
      <p:ext uri="{BB962C8B-B14F-4D97-AF65-F5344CB8AC3E}">
        <p14:creationId xmlns:p14="http://schemas.microsoft.com/office/powerpoint/2010/main" val="3819208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7AB2AEE-8B43-42CA-88A5-F56B5FDEB0EC}"/>
              </a:ext>
            </a:extLst>
          </p:cNvPr>
          <p:cNvSpPr>
            <a:spLocks noGrp="1"/>
          </p:cNvSpPr>
          <p:nvPr>
            <p:ph idx="1"/>
          </p:nvPr>
        </p:nvSpPr>
        <p:spPr/>
        <p:txBody>
          <a:bodyPr>
            <a:normAutofit/>
          </a:bodyPr>
          <a:lstStyle/>
          <a:p>
            <a:pPr marL="0" indent="0" algn="just">
              <a:buNone/>
            </a:pPr>
            <a:r>
              <a:rPr lang="es-MX" sz="2000" dirty="0"/>
              <a:t>La Comisión Federal regula 44 centavos de cada peso que gastan los hogares en México, a través de tres sectores: alimentos, bebidas y tabaco; artículos para el cuidado de la salud; así como artículos para el cuidado personal. Su labor ha merecido el reconocimiento de instancias internacionales, como la Organización Mundial de la Salud (OMS) y de la Organización Panamericana de la Salud (OPS).</a:t>
            </a:r>
          </a:p>
          <a:p>
            <a:pPr marL="0" indent="0" algn="just">
              <a:buNone/>
            </a:pPr>
            <a:endParaRPr lang="es-MX" sz="2400" dirty="0"/>
          </a:p>
        </p:txBody>
      </p:sp>
    </p:spTree>
    <p:extLst>
      <p:ext uri="{BB962C8B-B14F-4D97-AF65-F5344CB8AC3E}">
        <p14:creationId xmlns:p14="http://schemas.microsoft.com/office/powerpoint/2010/main" val="3068511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2868E-22D5-450C-BF84-DA09DFDF10EC}"/>
              </a:ext>
            </a:extLst>
          </p:cNvPr>
          <p:cNvSpPr>
            <a:spLocks noGrp="1"/>
          </p:cNvSpPr>
          <p:nvPr>
            <p:ph type="title"/>
          </p:nvPr>
        </p:nvSpPr>
        <p:spPr/>
        <p:txBody>
          <a:bodyPr/>
          <a:lstStyle/>
          <a:p>
            <a:r>
              <a:rPr lang="es-MX" dirty="0"/>
              <a:t>Directorio institucional</a:t>
            </a:r>
          </a:p>
        </p:txBody>
      </p:sp>
      <p:sp>
        <p:nvSpPr>
          <p:cNvPr id="3" name="Marcador de contenido 2">
            <a:extLst>
              <a:ext uri="{FF2B5EF4-FFF2-40B4-BE49-F238E27FC236}">
                <a16:creationId xmlns:a16="http://schemas.microsoft.com/office/drawing/2014/main" id="{C4909E06-406D-40E3-8C74-661C52727848}"/>
              </a:ext>
            </a:extLst>
          </p:cNvPr>
          <p:cNvSpPr>
            <a:spLocks noGrp="1"/>
          </p:cNvSpPr>
          <p:nvPr>
            <p:ph idx="1"/>
          </p:nvPr>
        </p:nvSpPr>
        <p:spPr>
          <a:xfrm>
            <a:off x="2054087" y="1905000"/>
            <a:ext cx="9357760" cy="3777622"/>
          </a:xfrm>
        </p:spPr>
        <p:txBody>
          <a:bodyPr>
            <a:normAutofit/>
          </a:bodyPr>
          <a:lstStyle/>
          <a:p>
            <a:r>
              <a:rPr lang="es-MX" sz="2000" dirty="0"/>
              <a:t>Nómina Transparente:</a:t>
            </a:r>
          </a:p>
          <a:p>
            <a:pPr marL="0" indent="0">
              <a:buNone/>
            </a:pPr>
            <a:r>
              <a:rPr lang="es-MX" sz="2000" dirty="0"/>
              <a:t> En este portal, de la Secretaría de la Función Pública muestra el sueldo bruto mensual y el sueldo neto estimado más reciente de las personas servidoras públicas activas en la Administración Pública Federal.</a:t>
            </a:r>
          </a:p>
          <a:p>
            <a:r>
              <a:rPr lang="es-MX" sz="2000" dirty="0"/>
              <a:t>Registro de Servidores Públicos</a:t>
            </a:r>
          </a:p>
          <a:p>
            <a:pPr marL="0" indent="0">
              <a:buNone/>
            </a:pPr>
            <a:r>
              <a:rPr lang="es-MX" sz="2000" dirty="0"/>
              <a:t> La Secretaría de la Función Pública pone a disposición los datos curriculares de los servidores públicos obligados a presentar declaración patrimonial, así como lo relativo a los puestos que desempeñan. Este registro contiene también la información de la situación patrimonial de los servidores públicos que expresamente aceptaron darla a conocer.</a:t>
            </a:r>
          </a:p>
        </p:txBody>
      </p:sp>
    </p:spTree>
    <p:extLst>
      <p:ext uri="{BB962C8B-B14F-4D97-AF65-F5344CB8AC3E}">
        <p14:creationId xmlns:p14="http://schemas.microsoft.com/office/powerpoint/2010/main" val="4088209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E6CE73-EDEB-42A5-8C65-A1292CB224C9}"/>
              </a:ext>
            </a:extLst>
          </p:cNvPr>
          <p:cNvSpPr>
            <a:spLocks noGrp="1"/>
          </p:cNvSpPr>
          <p:nvPr>
            <p:ph type="title"/>
          </p:nvPr>
        </p:nvSpPr>
        <p:spPr/>
        <p:txBody>
          <a:bodyPr/>
          <a:lstStyle/>
          <a:p>
            <a:r>
              <a:rPr lang="es-MX" dirty="0"/>
              <a:t>Trámites y Servicios</a:t>
            </a:r>
          </a:p>
        </p:txBody>
      </p:sp>
      <p:sp>
        <p:nvSpPr>
          <p:cNvPr id="3" name="Marcador de contenido 2">
            <a:extLst>
              <a:ext uri="{FF2B5EF4-FFF2-40B4-BE49-F238E27FC236}">
                <a16:creationId xmlns:a16="http://schemas.microsoft.com/office/drawing/2014/main" id="{8F095DBD-1E4A-40C0-A3F2-7108001300E0}"/>
              </a:ext>
            </a:extLst>
          </p:cNvPr>
          <p:cNvSpPr>
            <a:spLocks noGrp="1"/>
          </p:cNvSpPr>
          <p:nvPr>
            <p:ph idx="1"/>
          </p:nvPr>
        </p:nvSpPr>
        <p:spPr/>
        <p:txBody>
          <a:bodyPr>
            <a:normAutofit fontScale="92500" lnSpcReduction="20000"/>
          </a:bodyPr>
          <a:lstStyle/>
          <a:p>
            <a:r>
              <a:rPr lang="es-MX" dirty="0"/>
              <a:t>Aviso de Funcionamiento y de Responsable Sanitario </a:t>
            </a:r>
          </a:p>
          <a:p>
            <a:r>
              <a:rPr lang="es-MX" dirty="0"/>
              <a:t>Otros Avisos</a:t>
            </a:r>
          </a:p>
          <a:p>
            <a:r>
              <a:rPr lang="es-MX" dirty="0"/>
              <a:t>Registros Sanitario</a:t>
            </a:r>
          </a:p>
          <a:p>
            <a:r>
              <a:rPr lang="es-MX" dirty="0"/>
              <a:t>Permisos Sanitarios</a:t>
            </a:r>
          </a:p>
          <a:p>
            <a:r>
              <a:rPr lang="es-MX" dirty="0"/>
              <a:t>Certificados</a:t>
            </a:r>
          </a:p>
          <a:p>
            <a:r>
              <a:rPr lang="es-MX" dirty="0"/>
              <a:t>Otras Autorizaciones</a:t>
            </a:r>
          </a:p>
          <a:p>
            <a:r>
              <a:rPr lang="es-MX" dirty="0"/>
              <a:t>Licencias Sanitarias</a:t>
            </a:r>
          </a:p>
          <a:p>
            <a:r>
              <a:rPr lang="es-MX" dirty="0"/>
              <a:t>Visitas Sanitarias</a:t>
            </a:r>
          </a:p>
          <a:p>
            <a:r>
              <a:rPr lang="es-MX" dirty="0"/>
              <a:t>Escritos Libres</a:t>
            </a:r>
          </a:p>
          <a:p>
            <a:r>
              <a:rPr lang="es-MX" dirty="0"/>
              <a:t>Importación de productos de uso o consumo personal</a:t>
            </a:r>
          </a:p>
          <a:p>
            <a:r>
              <a:rPr lang="es-MX" dirty="0"/>
              <a:t>Denuncia Sanitaria (Acción Popular)</a:t>
            </a:r>
          </a:p>
          <a:p>
            <a:endParaRPr lang="es-MX" dirty="0"/>
          </a:p>
        </p:txBody>
      </p:sp>
    </p:spTree>
    <p:extLst>
      <p:ext uri="{BB962C8B-B14F-4D97-AF65-F5344CB8AC3E}">
        <p14:creationId xmlns:p14="http://schemas.microsoft.com/office/powerpoint/2010/main" val="3912997097"/>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46</TotalTime>
  <Words>343</Words>
  <Application>Microsoft Office PowerPoint</Application>
  <PresentationFormat>Panorámica</PresentationFormat>
  <Paragraphs>28</Paragraphs>
  <Slides>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vt:i4>
      </vt:variant>
    </vt:vector>
  </HeadingPairs>
  <TitlesOfParts>
    <vt:vector size="10" baseType="lpstr">
      <vt:lpstr>Arial</vt:lpstr>
      <vt:lpstr>Century Gothic</vt:lpstr>
      <vt:lpstr>Wingdings 3</vt:lpstr>
      <vt:lpstr>Espiral</vt:lpstr>
      <vt:lpstr>COFEPRIS </vt:lpstr>
      <vt:lpstr>Presentación de PowerPoint</vt:lpstr>
      <vt:lpstr>¿Qué es?</vt:lpstr>
      <vt:lpstr>Presentación de PowerPoint</vt:lpstr>
      <vt:lpstr>Directorio institucional</vt:lpstr>
      <vt:lpstr>Trámites y Servicios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COFEPRIS</dc:title>
  <dc:creator>DAVID RICARDO MORALES JUAREZ</dc:creator>
  <cp:lastModifiedBy>DAVID RICARDO MORALES JUAREZ</cp:lastModifiedBy>
  <cp:revision>3</cp:revision>
  <dcterms:created xsi:type="dcterms:W3CDTF">2020-02-16T22:53:49Z</dcterms:created>
  <dcterms:modified xsi:type="dcterms:W3CDTF">2020-02-16T23:40:20Z</dcterms:modified>
</cp:coreProperties>
</file>